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>
      <p:cViewPr varScale="1">
        <p:scale>
          <a:sx n="146" d="100"/>
          <a:sy n="146" d="100"/>
        </p:scale>
        <p:origin x="108" y="49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12" Type="http://schemas.openxmlformats.org/officeDocument/2006/relationships/image" Target="../media/image11.png"/><Relationship Id="rId17" Type="http://schemas.openxmlformats.org/officeDocument/2006/relationships/image" Target="../media/image4.png"/><Relationship Id="rId2" Type="http://schemas.openxmlformats.org/officeDocument/2006/relationships/video" Target="../media/media2.mp4"/><Relationship Id="rId16" Type="http://schemas.openxmlformats.org/officeDocument/2006/relationships/image" Target="../media/image15.png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11" Type="http://schemas.openxmlformats.org/officeDocument/2006/relationships/image" Target="../media/image5.png"/><Relationship Id="rId5" Type="http://schemas.openxmlformats.org/officeDocument/2006/relationships/image" Target="../media/image6.png"/><Relationship Id="rId15" Type="http://schemas.openxmlformats.org/officeDocument/2006/relationships/image" Target="../media/image14.png"/><Relationship Id="rId10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10.jpg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Untitled">
            <a:hlinkClick r:id="" action="ppaction://media"/>
            <a:extLst>
              <a:ext uri="{FF2B5EF4-FFF2-40B4-BE49-F238E27FC236}">
                <a16:creationId xmlns:a16="http://schemas.microsoft.com/office/drawing/2014/main" id="{B72C47E1-BDC7-4420-8275-D0524BAFF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6106"/>
            <a:ext cx="6096000" cy="489178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Single Corner Rounded 21">
            <a:extLst>
              <a:ext uri="{FF2B5EF4-FFF2-40B4-BE49-F238E27FC236}">
                <a16:creationId xmlns:a16="http://schemas.microsoft.com/office/drawing/2014/main" id="{3DB48BE6-0DCF-4D87-8795-2FD16FB38EA5}"/>
              </a:ext>
            </a:extLst>
          </p:cNvPr>
          <p:cNvSpPr/>
          <p:nvPr/>
        </p:nvSpPr>
        <p:spPr>
          <a:xfrm>
            <a:off x="6116777" y="1713"/>
            <a:ext cx="3365481" cy="609601"/>
          </a:xfrm>
          <a:prstGeom prst="round1Rect">
            <a:avLst/>
          </a:prstGeom>
          <a:solidFill>
            <a:srgbClr val="C00000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DAILY SPECIAL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BEVERAGES</a:t>
            </a:r>
          </a:p>
        </p:txBody>
      </p:sp>
      <p:pic>
        <p:nvPicPr>
          <p:cNvPr id="45" name="Word_Banner">
            <a:hlinkClick r:id="" action="ppaction://media"/>
            <a:extLst>
              <a:ext uri="{FF2B5EF4-FFF2-40B4-BE49-F238E27FC236}">
                <a16:creationId xmlns:a16="http://schemas.microsoft.com/office/drawing/2014/main" id="{36FD7BBB-EE78-420F-8673-FC54E389376A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3209" y="5257799"/>
            <a:ext cx="6085345" cy="1580607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191896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1.69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3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F9B577-746A-4206-8592-F599BB69AE10}"/>
              </a:ext>
            </a:extLst>
          </p:cNvPr>
          <p:cNvSpPr/>
          <p:nvPr/>
        </p:nvSpPr>
        <p:spPr>
          <a:xfrm>
            <a:off x="153502" y="335006"/>
            <a:ext cx="2362200" cy="2582674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effectLst>
            <a:outerShdw blurRad="50800" dist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8D5122-85F0-4690-B7FE-7DB382D59CF8}"/>
              </a:ext>
            </a:extLst>
          </p:cNvPr>
          <p:cNvSpPr/>
          <p:nvPr/>
        </p:nvSpPr>
        <p:spPr>
          <a:xfrm>
            <a:off x="2518384" y="335006"/>
            <a:ext cx="2362200" cy="2582674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29BBBB-630D-437E-A06E-38124661D93B}"/>
              </a:ext>
            </a:extLst>
          </p:cNvPr>
          <p:cNvSpPr/>
          <p:nvPr/>
        </p:nvSpPr>
        <p:spPr>
          <a:xfrm>
            <a:off x="152252" y="2923066"/>
            <a:ext cx="2362200" cy="1656728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9F94F6-B427-484E-8492-CB0ADB5733AF}"/>
              </a:ext>
            </a:extLst>
          </p:cNvPr>
          <p:cNvSpPr/>
          <p:nvPr/>
        </p:nvSpPr>
        <p:spPr>
          <a:xfrm>
            <a:off x="2514304" y="2923066"/>
            <a:ext cx="2362200" cy="1656728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85729B8D-9663-4CA4-A034-098062DAAB28}"/>
              </a:ext>
            </a:extLst>
          </p:cNvPr>
          <p:cNvSpPr/>
          <p:nvPr/>
        </p:nvSpPr>
        <p:spPr>
          <a:xfrm>
            <a:off x="76198" y="24773"/>
            <a:ext cx="4648200" cy="356227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SIDE ORDERS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D6207E-8B3F-4B4E-B119-9F63AC46D705}"/>
              </a:ext>
            </a:extLst>
          </p:cNvPr>
          <p:cNvSpPr/>
          <p:nvPr/>
        </p:nvSpPr>
        <p:spPr>
          <a:xfrm>
            <a:off x="152400" y="4780928"/>
            <a:ext cx="4724400" cy="207785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Single Corner Rounded 15">
            <a:extLst>
              <a:ext uri="{FF2B5EF4-FFF2-40B4-BE49-F238E27FC236}">
                <a16:creationId xmlns:a16="http://schemas.microsoft.com/office/drawing/2014/main" id="{D8D58EDC-E224-46C9-982B-41BE77BFBED5}"/>
              </a:ext>
            </a:extLst>
          </p:cNvPr>
          <p:cNvSpPr/>
          <p:nvPr/>
        </p:nvSpPr>
        <p:spPr>
          <a:xfrm>
            <a:off x="82504" y="4659552"/>
            <a:ext cx="4648200" cy="356227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VEGETARIAN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0D3E3D-4340-4781-81CE-C1F621920A0C}"/>
              </a:ext>
            </a:extLst>
          </p:cNvPr>
          <p:cNvSpPr txBox="1"/>
          <p:nvPr/>
        </p:nvSpPr>
        <p:spPr>
          <a:xfrm>
            <a:off x="1524000" y="3124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AF9F1E-CE7A-4722-907E-97D74451545A}"/>
              </a:ext>
            </a:extLst>
          </p:cNvPr>
          <p:cNvSpPr txBox="1"/>
          <p:nvPr/>
        </p:nvSpPr>
        <p:spPr>
          <a:xfrm>
            <a:off x="113308" y="2635295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190 Cal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9127BE-BA1E-4FA0-9CE9-4919954E36C3}"/>
              </a:ext>
            </a:extLst>
          </p:cNvPr>
          <p:cNvSpPr txBox="1"/>
          <p:nvPr/>
        </p:nvSpPr>
        <p:spPr>
          <a:xfrm>
            <a:off x="1957945" y="2635294"/>
            <a:ext cx="533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0.99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8B21F8-D0FC-47EC-BA28-C329DCC99A18}"/>
              </a:ext>
            </a:extLst>
          </p:cNvPr>
          <p:cNvSpPr txBox="1"/>
          <p:nvPr/>
        </p:nvSpPr>
        <p:spPr>
          <a:xfrm>
            <a:off x="2552698" y="2635294"/>
            <a:ext cx="10837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160 Cal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817087-1B4E-4C79-8FA7-FAEF3373A696}"/>
              </a:ext>
            </a:extLst>
          </p:cNvPr>
          <p:cNvSpPr txBox="1"/>
          <p:nvPr/>
        </p:nvSpPr>
        <p:spPr>
          <a:xfrm>
            <a:off x="4057044" y="2635294"/>
            <a:ext cx="71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1.39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EF8338D-C699-4DC4-A169-8771DD2BD8D2}"/>
              </a:ext>
            </a:extLst>
          </p:cNvPr>
          <p:cNvSpPr txBox="1"/>
          <p:nvPr/>
        </p:nvSpPr>
        <p:spPr>
          <a:xfrm>
            <a:off x="152400" y="4267200"/>
            <a:ext cx="6467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260 Cal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CCD713-4E4E-4A73-8C47-B94D4AF15B13}"/>
              </a:ext>
            </a:extLst>
          </p:cNvPr>
          <p:cNvSpPr txBox="1"/>
          <p:nvPr/>
        </p:nvSpPr>
        <p:spPr>
          <a:xfrm>
            <a:off x="2004307" y="4271645"/>
            <a:ext cx="5101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2.49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4D73BE-8ED4-4A9A-9A15-895FD9027645}"/>
              </a:ext>
            </a:extLst>
          </p:cNvPr>
          <p:cNvSpPr txBox="1"/>
          <p:nvPr/>
        </p:nvSpPr>
        <p:spPr>
          <a:xfrm>
            <a:off x="2462202" y="4271645"/>
            <a:ext cx="6467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390 Cal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DD5A1E-7474-4E5C-9401-6B931FA60466}"/>
              </a:ext>
            </a:extLst>
          </p:cNvPr>
          <p:cNvSpPr txBox="1"/>
          <p:nvPr/>
        </p:nvSpPr>
        <p:spPr>
          <a:xfrm>
            <a:off x="4357401" y="4271645"/>
            <a:ext cx="510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3.59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0F3DDD-FE68-48F7-BC2E-7D7180A1C411}"/>
              </a:ext>
            </a:extLst>
          </p:cNvPr>
          <p:cNvSpPr txBox="1"/>
          <p:nvPr/>
        </p:nvSpPr>
        <p:spPr>
          <a:xfrm>
            <a:off x="195101" y="5965988"/>
            <a:ext cx="2209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Mixed vegetables &amp; steamed rice</a:t>
            </a:r>
          </a:p>
          <a:p>
            <a:r>
              <a:rPr lang="en-US" sz="1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3.49</a:t>
            </a:r>
          </a:p>
          <a:p>
            <a:r>
              <a:rPr lang="en-US" sz="1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410 Cal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7C6E6BF-6D87-4F67-8D96-2D5125B92A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854" y="43472"/>
            <a:ext cx="3712146" cy="2227288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8CDA82B-39E0-44C7-869E-880448E915C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398" y="-73475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C09F25D-C808-4309-8305-187A3469F68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1065" y="-73475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37" name="Table 36">
            <a:extLst>
              <a:ext uri="{FF2B5EF4-FFF2-40B4-BE49-F238E27FC236}">
                <a16:creationId xmlns:a16="http://schemas.microsoft.com/office/drawing/2014/main" id="{8FE13D8D-D1AE-4C37-9CAD-D4143212A7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610708"/>
              </p:ext>
            </p:extLst>
          </p:nvPr>
        </p:nvGraphicFramePr>
        <p:xfrm>
          <a:off x="4987318" y="2148082"/>
          <a:ext cx="7098794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3549397">
                  <a:extLst>
                    <a:ext uri="{9D8B030D-6E8A-4147-A177-3AD203B41FA5}">
                      <a16:colId xmlns:a16="http://schemas.microsoft.com/office/drawing/2014/main" val="3426975940"/>
                    </a:ext>
                  </a:extLst>
                </a:gridCol>
                <a:gridCol w="3549397">
                  <a:extLst>
                    <a:ext uri="{9D8B030D-6E8A-4147-A177-3AD203B41FA5}">
                      <a16:colId xmlns:a16="http://schemas.microsoft.com/office/drawing/2014/main" val="971723279"/>
                    </a:ext>
                  </a:extLst>
                </a:gridCol>
              </a:tblGrid>
              <a:tr h="1936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473840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Coke Drinks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Small</a:t>
                      </a:r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0-260 Cal                    1.79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379384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Regular</a:t>
                      </a:r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0-380 Cal                    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952339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Lemonade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     190-250 Cal                    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499809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Bottled Water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                  0 Cal                   1.19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80409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Hot Green Tea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                  0 Cal                   1.19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991167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Bottle Drink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        10-230 Cal                   2.19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672440"/>
                  </a:ext>
                </a:extLst>
              </a:tr>
            </a:tbl>
          </a:graphicData>
        </a:graphic>
      </p:graphicFrame>
      <p:sp>
        <p:nvSpPr>
          <p:cNvPr id="11" name="Rectangle: Single Corner Rounded 10">
            <a:extLst>
              <a:ext uri="{FF2B5EF4-FFF2-40B4-BE49-F238E27FC236}">
                <a16:creationId xmlns:a16="http://schemas.microsoft.com/office/drawing/2014/main" id="{1AFF91C6-37E1-451D-BACD-CBAFD2923959}"/>
              </a:ext>
            </a:extLst>
          </p:cNvPr>
          <p:cNvSpPr/>
          <p:nvPr/>
        </p:nvSpPr>
        <p:spPr>
          <a:xfrm>
            <a:off x="4987318" y="1958764"/>
            <a:ext cx="4648200" cy="609600"/>
          </a:xfrm>
          <a:prstGeom prst="round1Rect">
            <a:avLst/>
          </a:prstGeom>
          <a:solidFill>
            <a:srgbClr val="C00000"/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BEVERAGES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6E68678-E278-4B89-A34F-32B41CC891F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500" y="2667169"/>
            <a:ext cx="457200" cy="4572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5680D114-344B-4319-8B8F-3C177FE5C2B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424" y="3223174"/>
            <a:ext cx="428738" cy="42873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4F97C4D-A983-4283-957D-932CA7020D5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272" y="3597605"/>
            <a:ext cx="463076" cy="463076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F6CEBF6-5475-4C7A-B913-6E1D8922F9B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816" y="4094163"/>
            <a:ext cx="311672" cy="311672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64B5D1DF-A7FD-47B0-BA65-FC36567F37D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689" y="4276699"/>
            <a:ext cx="391006" cy="391006"/>
          </a:xfrm>
          <a:prstGeom prst="rect">
            <a:avLst/>
          </a:prstGeom>
        </p:spPr>
      </p:pic>
      <p:pic>
        <p:nvPicPr>
          <p:cNvPr id="8" name="Word_Banner">
            <a:hlinkClick r:id="" action="ppaction://media"/>
            <a:extLst>
              <a:ext uri="{FF2B5EF4-FFF2-40B4-BE49-F238E27FC236}">
                <a16:creationId xmlns:a16="http://schemas.microsoft.com/office/drawing/2014/main" id="{58D6F7D1-ACA7-4E59-84CB-67743F1F11E1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5003556" y="4741884"/>
            <a:ext cx="7082555" cy="2057687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22339B-3E31-4BCB-A374-0A32CE6814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0"/>
            <a:ext cx="4933950" cy="3628748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5FF9146-6C7D-4C24-AFFE-73CCD0B8DA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6985896"/>
              </p:ext>
            </p:extLst>
          </p:nvPr>
        </p:nvGraphicFramePr>
        <p:xfrm>
          <a:off x="0" y="3628748"/>
          <a:ext cx="7098794" cy="3036376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3549397">
                  <a:extLst>
                    <a:ext uri="{9D8B030D-6E8A-4147-A177-3AD203B41FA5}">
                      <a16:colId xmlns:a16="http://schemas.microsoft.com/office/drawing/2014/main" val="3426975940"/>
                    </a:ext>
                  </a:extLst>
                </a:gridCol>
                <a:gridCol w="3549397">
                  <a:extLst>
                    <a:ext uri="{9D8B030D-6E8A-4147-A177-3AD203B41FA5}">
                      <a16:colId xmlns:a16="http://schemas.microsoft.com/office/drawing/2014/main" val="971723279"/>
                    </a:ext>
                  </a:extLst>
                </a:gridCol>
              </a:tblGrid>
              <a:tr h="4337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473840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</a:rPr>
                        <a:t>930 Cal                                 </a:t>
                      </a: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379384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</a:rPr>
                        <a:t>810 Cal                                 </a:t>
                      </a: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952339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60000"/>
                              <a:lumOff val="40000"/>
                            </a:schemeClr>
                          </a:solidFill>
                        </a:rPr>
                        <a:t>750 Cal                                 </a:t>
                      </a:r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499809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80409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991167"/>
                  </a:ext>
                </a:extLst>
              </a:tr>
              <a:tr h="433768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672440"/>
                  </a:ext>
                </a:extLst>
              </a:tr>
            </a:tbl>
          </a:graphicData>
        </a:graphic>
      </p:graphicFrame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8C5B83B6-11EF-4A90-90D0-50E6EBC019B3}"/>
              </a:ext>
            </a:extLst>
          </p:cNvPr>
          <p:cNvSpPr/>
          <p:nvPr/>
        </p:nvSpPr>
        <p:spPr>
          <a:xfrm>
            <a:off x="-76200" y="3276600"/>
            <a:ext cx="6553200" cy="838200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BENTO</a:t>
            </a:r>
            <a:r>
              <a:rPr lang="en-US" dirty="0"/>
              <a:t> </a:t>
            </a:r>
            <a:r>
              <a:rPr lang="en-US" sz="2800" dirty="0"/>
              <a:t>BOX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5442A5-1655-4175-A731-74096C7364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098" y="4364951"/>
            <a:ext cx="761998" cy="7619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A7221D-3879-4EE8-8365-C869A0DF51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794" y="4026743"/>
            <a:ext cx="761994" cy="7619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64A073-1521-4D50-AC27-C8316403CB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296" y="5028014"/>
            <a:ext cx="723896" cy="72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45F8DE-5CE0-4DFC-A3F3-4909E2156362}"/>
              </a:ext>
            </a:extLst>
          </p:cNvPr>
          <p:cNvSpPr/>
          <p:nvPr/>
        </p:nvSpPr>
        <p:spPr>
          <a:xfrm>
            <a:off x="3537744" y="1575949"/>
            <a:ext cx="2971800" cy="205463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outerShdw blurRad="50800" dist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DFCEF9-1EA9-4D3A-9DB3-DB2177C31BA4}"/>
              </a:ext>
            </a:extLst>
          </p:cNvPr>
          <p:cNvSpPr/>
          <p:nvPr/>
        </p:nvSpPr>
        <p:spPr>
          <a:xfrm>
            <a:off x="3944391" y="3941765"/>
            <a:ext cx="2976994" cy="205463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5F8E0C-4936-4866-9BD1-F4ABA0E81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0" y="5650597"/>
            <a:ext cx="542388" cy="54238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007F738-FF7B-4D5C-A1D5-ED055D11123D}"/>
              </a:ext>
            </a:extLst>
          </p:cNvPr>
          <p:cNvSpPr/>
          <p:nvPr/>
        </p:nvSpPr>
        <p:spPr>
          <a:xfrm>
            <a:off x="6342117" y="1021461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rgbClr val="C00000"/>
                    </a:gs>
                    <a:gs pos="50000">
                      <a:srgbClr val="FF0000"/>
                    </a:gs>
                    <a:gs pos="100000">
                      <a:srgbClr val="FF3300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048AE2-2B83-456B-B331-AF67FA39330A}"/>
              </a:ext>
            </a:extLst>
          </p:cNvPr>
          <p:cNvSpPr/>
          <p:nvPr/>
        </p:nvSpPr>
        <p:spPr>
          <a:xfrm>
            <a:off x="6432382" y="5155200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rgbClr val="C00000"/>
                    </a:gs>
                    <a:gs pos="50000">
                      <a:srgbClr val="FF0000"/>
                    </a:gs>
                    <a:gs pos="100000">
                      <a:srgbClr val="FF3300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5</a:t>
            </a:r>
            <a:endParaRPr lang="en-US" sz="5400" b="0" cap="none" spc="0" dirty="0">
              <a:ln w="0"/>
              <a:gradFill>
                <a:gsLst>
                  <a:gs pos="0">
                    <a:srgbClr val="C00000"/>
                  </a:gs>
                  <a:gs pos="50000">
                    <a:srgbClr val="FF0000"/>
                  </a:gs>
                  <a:gs pos="100000">
                    <a:srgbClr val="FF3300"/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7243CF-0D9F-4F87-A58D-719D7F0D86C0}"/>
              </a:ext>
            </a:extLst>
          </p:cNvPr>
          <p:cNvSpPr/>
          <p:nvPr/>
        </p:nvSpPr>
        <p:spPr>
          <a:xfrm>
            <a:off x="9313917" y="3092664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rgbClr val="C00000"/>
                    </a:gs>
                    <a:gs pos="50000">
                      <a:srgbClr val="FF0000"/>
                    </a:gs>
                    <a:gs pos="100000">
                      <a:srgbClr val="FF3300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4</a:t>
            </a:r>
            <a:endParaRPr lang="en-US" sz="5400" b="0" cap="none" spc="0" dirty="0">
              <a:ln w="0"/>
              <a:gradFill>
                <a:gsLst>
                  <a:gs pos="0">
                    <a:srgbClr val="C00000"/>
                  </a:gs>
                  <a:gs pos="50000">
                    <a:srgbClr val="FF0000"/>
                  </a:gs>
                  <a:gs pos="100000">
                    <a:srgbClr val="FF3300"/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86A823-1795-49B9-9772-B9E40E87195C}"/>
              </a:ext>
            </a:extLst>
          </p:cNvPr>
          <p:cNvSpPr/>
          <p:nvPr/>
        </p:nvSpPr>
        <p:spPr>
          <a:xfrm>
            <a:off x="6432382" y="3146133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rgbClr val="C00000"/>
                    </a:gs>
                    <a:gs pos="50000">
                      <a:srgbClr val="FF0000"/>
                    </a:gs>
                    <a:gs pos="100000">
                      <a:srgbClr val="FF3300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3</a:t>
            </a:r>
            <a:endParaRPr lang="en-US" sz="5400" b="0" cap="none" spc="0" dirty="0">
              <a:ln w="0"/>
              <a:gradFill>
                <a:gsLst>
                  <a:gs pos="0">
                    <a:srgbClr val="C00000"/>
                  </a:gs>
                  <a:gs pos="50000">
                    <a:srgbClr val="FF0000"/>
                  </a:gs>
                  <a:gs pos="100000">
                    <a:srgbClr val="FF3300"/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3B2E04-1519-4B0A-AC19-408EBD979BDE}"/>
              </a:ext>
            </a:extLst>
          </p:cNvPr>
          <p:cNvSpPr/>
          <p:nvPr/>
        </p:nvSpPr>
        <p:spPr>
          <a:xfrm>
            <a:off x="9313917" y="1026337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rgbClr val="C00000"/>
                    </a:gs>
                    <a:gs pos="50000">
                      <a:srgbClr val="FF0000"/>
                    </a:gs>
                    <a:gs pos="100000">
                      <a:srgbClr val="FF3300"/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2</a:t>
            </a:r>
            <a:endParaRPr lang="en-US" sz="5400" b="0" cap="none" spc="0" dirty="0">
              <a:ln w="0"/>
              <a:gradFill>
                <a:gsLst>
                  <a:gs pos="0">
                    <a:srgbClr val="C00000"/>
                  </a:gs>
                  <a:gs pos="50000">
                    <a:srgbClr val="FF0000"/>
                  </a:gs>
                  <a:gs pos="100000">
                    <a:srgbClr val="FF3300"/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0" name="Rectangle: Single Corner Rounded 9">
            <a:extLst>
              <a:ext uri="{FF2B5EF4-FFF2-40B4-BE49-F238E27FC236}">
                <a16:creationId xmlns:a16="http://schemas.microsoft.com/office/drawing/2014/main" id="{718974E7-76F6-45B8-8DBD-69AF0DA28613}"/>
              </a:ext>
            </a:extLst>
          </p:cNvPr>
          <p:cNvSpPr/>
          <p:nvPr/>
        </p:nvSpPr>
        <p:spPr>
          <a:xfrm>
            <a:off x="6212775" y="52142"/>
            <a:ext cx="4724399" cy="609601"/>
          </a:xfrm>
          <a:prstGeom prst="round1Rect">
            <a:avLst/>
          </a:prstGeom>
          <a:solidFill>
            <a:schemeClr val="accent2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TERIYAKI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6B8FED-777D-4A93-984B-D9A9B0AE4ECE}"/>
              </a:ext>
            </a:extLst>
          </p:cNvPr>
          <p:cNvSpPr/>
          <p:nvPr/>
        </p:nvSpPr>
        <p:spPr>
          <a:xfrm>
            <a:off x="6248400" y="76200"/>
            <a:ext cx="5867400" cy="1143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B736D-5620-4521-8E09-476E191297FC}"/>
              </a:ext>
            </a:extLst>
          </p:cNvPr>
          <p:cNvSpPr txBox="1"/>
          <p:nvPr/>
        </p:nvSpPr>
        <p:spPr>
          <a:xfrm>
            <a:off x="6971557" y="742399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• Steamed Rice • Mixed Vegetables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B95AFE-8444-48DF-B037-D08815542D25}"/>
              </a:ext>
            </a:extLst>
          </p:cNvPr>
          <p:cNvSpPr/>
          <p:nvPr/>
        </p:nvSpPr>
        <p:spPr>
          <a:xfrm>
            <a:off x="9212624" y="1225685"/>
            <a:ext cx="2886696" cy="2054631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DE83F7-975A-46AA-ADFC-3D382333DE90}"/>
              </a:ext>
            </a:extLst>
          </p:cNvPr>
          <p:cNvSpPr/>
          <p:nvPr/>
        </p:nvSpPr>
        <p:spPr>
          <a:xfrm>
            <a:off x="9365024" y="1378085"/>
            <a:ext cx="2886696" cy="2054631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805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1523</TotalTime>
  <Words>141</Words>
  <Application>Microsoft Office PowerPoint</Application>
  <PresentationFormat>Widescreen</PresentationFormat>
  <Paragraphs>64</Paragraphs>
  <Slides>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72</cp:revision>
  <dcterms:created xsi:type="dcterms:W3CDTF">2019-04-22T00:54:34Z</dcterms:created>
  <dcterms:modified xsi:type="dcterms:W3CDTF">2019-05-04T21:32:59Z</dcterms:modified>
</cp:coreProperties>
</file>